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C26F6-49F5-4977-8F21-B7E6CF28142C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BF8D7-D00E-4B44-95E3-D719F8BACD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17.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Все </a:t>
            </a:r>
            <a:r>
              <a:rPr lang="ru-RU" b="1" dirty="0"/>
              <a:t>картины, которые вы видите на экране, посвящены одному событию Великой Отечественной войны. Назовите это событие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Опубликованное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43924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://img-fotki.yandex.ru/get/6512/146620994.36f/0_9afa4_1f7e6ab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57" y="1844824"/>
            <a:ext cx="9129343" cy="3549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Картины о Великой Отечественной войне. Часть 6. (2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9158337" cy="3150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Присекин</a:t>
            </a:r>
            <a:r>
              <a:rPr lang="ru-RU" b="1" dirty="0" smtClean="0"/>
              <a:t> Д. С.  </a:t>
            </a:r>
            <a:r>
              <a:rPr lang="ru-RU" b="1" dirty="0" err="1"/>
              <a:t>Диарама</a:t>
            </a:r>
            <a:r>
              <a:rPr lang="ru-RU" b="1" dirty="0"/>
              <a:t>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/>
              <a:t>Курская битва». 1995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Опубликованное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43924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П. А. Кривоногов "На Курской дуге" 1947 г.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g-fotki.yandex.ru/get/6512/146620994.36f/0_9afa4_1f7e6ab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90494"/>
            <a:ext cx="9143999" cy="35547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П. А. Кривоногов "На Курской дуге" 1949 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ы о Великой Отечественной войне. Часть 6. (20 фото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9158337" cy="31504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34</Words>
  <Application>Microsoft Office PowerPoint</Application>
  <PresentationFormat>Экран (4:3)</PresentationFormat>
  <Paragraphs>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17.  Все картины, которые вы видите на экране, посвящены одному событию Великой Отечественной войны. Назовите это событие</vt:lpstr>
      <vt:lpstr>Слайд 2</vt:lpstr>
      <vt:lpstr>Слайд 3</vt:lpstr>
      <vt:lpstr>Слайд 4</vt:lpstr>
      <vt:lpstr>Присекин Д. С.  Диарама  «Курская битва». 1995  </vt:lpstr>
      <vt:lpstr>П. А. Кривоногов "На Курской дуге" 1947 г.</vt:lpstr>
      <vt:lpstr>П. А. Кривоногов "На Курской дуге" 1949 г.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17.  Все картины, которые вы видите на экране, посвящены одному событию Великой Отечественной войны. Назовите это событие</dc:title>
  <dc:creator>Admin</dc:creator>
  <cp:lastModifiedBy>Смехнова</cp:lastModifiedBy>
  <cp:revision>7</cp:revision>
  <dcterms:created xsi:type="dcterms:W3CDTF">2014-12-25T11:17:10Z</dcterms:created>
  <dcterms:modified xsi:type="dcterms:W3CDTF">2015-01-14T06:24:14Z</dcterms:modified>
</cp:coreProperties>
</file>